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9" r:id="rId9"/>
    <p:sldId id="263" r:id="rId10"/>
    <p:sldId id="268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"/>
            <a:ext cx="6012669" cy="1219199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Tire Maintenance &amp; Inspection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53340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Getting-a-grip-im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20065"/>
            <a:ext cx="567695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40153-2181-2C47-9631-20169273B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4" y="180582"/>
            <a:ext cx="1212744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0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401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Typical Wear Pattern on Tak 4 Suspension.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  Shoulder Tread Wears much Faster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  Than Center Tread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16760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Tread Layer worn Completely Through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3545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Visible Condition Known As “Blotching”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573395"/>
            <a:ext cx="3394472" cy="4525963"/>
          </a:xfrm>
        </p:spPr>
      </p:pic>
      <p:sp>
        <p:nvSpPr>
          <p:cNvPr id="3" name="Oval 2"/>
          <p:cNvSpPr/>
          <p:nvPr/>
        </p:nvSpPr>
        <p:spPr>
          <a:xfrm>
            <a:off x="4114800" y="3112477"/>
            <a:ext cx="914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3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Cord Or Belt Showing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85118"/>
            <a:ext cx="3394472" cy="452596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4800600" cy="449580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2438400" y="3159369"/>
            <a:ext cx="762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5372100" y="2684584"/>
            <a:ext cx="381000" cy="949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0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Responsibility Is On YOU!!!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Check Tread Depth Daily</a:t>
            </a:r>
          </a:p>
          <a:p>
            <a:pPr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Maintain Proper Tire Pressure</a:t>
            </a:r>
          </a:p>
          <a:p>
            <a:pPr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Have Tires Rotated In Order To Maximize Lifespan</a:t>
            </a:r>
          </a:p>
          <a:p>
            <a:pPr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Have Tires Replaced When ANY Area Of The Tread Wears     Below 4/32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7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Responsibility Is On YOU!!!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OUT OF SERVICE CRITERIA</a:t>
            </a:r>
          </a:p>
          <a:p>
            <a:pPr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</a:rPr>
              <a:t>Tread Depth Below 4/32</a:t>
            </a:r>
          </a:p>
          <a:p>
            <a:pPr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</a:rPr>
              <a:t>Improper Inflation</a:t>
            </a:r>
          </a:p>
          <a:p>
            <a:pPr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</a:rPr>
              <a:t>Damage To Tread, Sidewall Or Bead</a:t>
            </a:r>
          </a:p>
          <a:p>
            <a:pPr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</a:rPr>
              <a:t>Bubbles Or Blisters</a:t>
            </a:r>
          </a:p>
          <a:p>
            <a:pPr>
              <a:buClr>
                <a:srgbClr val="FFFF00"/>
              </a:buClr>
            </a:pPr>
            <a:r>
              <a:rPr lang="en-US" sz="2800" dirty="0">
                <a:solidFill>
                  <a:srgbClr val="FFFF00"/>
                </a:solidFill>
              </a:rPr>
              <a:t>Any Impaled Objects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800" dirty="0">
                <a:solidFill>
                  <a:srgbClr val="FFFF00"/>
                </a:solidFill>
              </a:rPr>
              <a:t>*If You Are Not Sure… Have The Tire Inspected By A Dept. Mechanic Or Wingfoot.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Don’t Forget, Either Of These Conditions Can: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Get You Multiple Tickets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394472" cy="4525963"/>
          </a:xfrm>
        </p:spPr>
      </p:pic>
      <p:sp>
        <p:nvSpPr>
          <p:cNvPr id="12" name="Left Arrow 11"/>
          <p:cNvSpPr/>
          <p:nvPr/>
        </p:nvSpPr>
        <p:spPr>
          <a:xfrm>
            <a:off x="2667000" y="3264876"/>
            <a:ext cx="762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93985"/>
            <a:ext cx="338931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31" y="3226715"/>
            <a:ext cx="9334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14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Don’t Forget, Either Of These Conditions Can: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Or Prove Negligence In An Accident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394472" cy="4525963"/>
          </a:xfrm>
        </p:spPr>
      </p:pic>
      <p:sp>
        <p:nvSpPr>
          <p:cNvPr id="12" name="Left Arrow 11"/>
          <p:cNvSpPr/>
          <p:nvPr/>
        </p:nvSpPr>
        <p:spPr>
          <a:xfrm>
            <a:off x="2667000" y="3264876"/>
            <a:ext cx="762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93985"/>
            <a:ext cx="338931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31" y="3226715"/>
            <a:ext cx="9334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6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Ya’ll</a:t>
            </a:r>
            <a:r>
              <a:rPr lang="en-US" dirty="0">
                <a:solidFill>
                  <a:srgbClr val="FFFF00"/>
                </a:solidFill>
              </a:rPr>
              <a:t> Have A Safe Trip…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</a:t>
            </a:r>
            <a:r>
              <a:rPr lang="en-US" sz="3600" dirty="0">
                <a:solidFill>
                  <a:srgbClr val="FFFF00"/>
                </a:solidFill>
              </a:rPr>
              <a:t>And Keep The Rubber Side Down!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25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5AB5-9E63-7F47-9DA1-21D7A394C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Record your training hours!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D1BF35-1816-7041-AE9A-CE19ABCEC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905000"/>
            <a:ext cx="2984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8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096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Common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1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199"/>
            <a:ext cx="6096000" cy="49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5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The Manufacturer’s Vehicle Weight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Rating Chart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01" y="1600200"/>
            <a:ext cx="3395998" cy="4525963"/>
          </a:xfrm>
          <a:prstGeom prst="roundRect">
            <a:avLst>
              <a:gd name="adj" fmla="val 2965"/>
            </a:avLst>
          </a:prstGeom>
        </p:spPr>
      </p:pic>
      <p:sp>
        <p:nvSpPr>
          <p:cNvPr id="6" name="Right Arrow 5"/>
          <p:cNvSpPr/>
          <p:nvPr/>
        </p:nvSpPr>
        <p:spPr>
          <a:xfrm>
            <a:off x="2286000" y="3924300"/>
            <a:ext cx="1981200" cy="838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5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The Manufacturer’s Vehicle Weight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Rating Chart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31" y="2138290"/>
            <a:ext cx="4596938" cy="3449782"/>
          </a:xfrm>
        </p:spPr>
      </p:pic>
      <p:sp>
        <p:nvSpPr>
          <p:cNvPr id="4" name="Right Arrow 3"/>
          <p:cNvSpPr/>
          <p:nvPr/>
        </p:nvSpPr>
        <p:spPr>
          <a:xfrm>
            <a:off x="1092200" y="3276600"/>
            <a:ext cx="2590800" cy="914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3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284685" cy="8808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The Manufacturer’s Vehicle Weight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Rating Chart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t="16165" r="26385" b="57920"/>
          <a:stretch/>
        </p:blipFill>
        <p:spPr>
          <a:xfrm>
            <a:off x="457200" y="2017486"/>
            <a:ext cx="8001000" cy="4002314"/>
          </a:xfrm>
        </p:spPr>
      </p:pic>
      <p:sp>
        <p:nvSpPr>
          <p:cNvPr id="6" name="Right Arrow 5"/>
          <p:cNvSpPr/>
          <p:nvPr/>
        </p:nvSpPr>
        <p:spPr>
          <a:xfrm>
            <a:off x="58057" y="3886200"/>
            <a:ext cx="1542143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2115" y="1371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Axel Weight Ratings</a:t>
            </a:r>
          </a:p>
        </p:txBody>
      </p:sp>
    </p:spTree>
    <p:extLst>
      <p:ext uri="{BB962C8B-B14F-4D97-AF65-F5344CB8AC3E}">
        <p14:creationId xmlns:p14="http://schemas.microsoft.com/office/powerpoint/2010/main" val="43680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600" y="338329"/>
            <a:ext cx="6324600" cy="8808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The Manufacturer’s Vehicle Weight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Rating Chart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t="16165" r="26385" b="57920"/>
          <a:stretch/>
        </p:blipFill>
        <p:spPr>
          <a:xfrm>
            <a:off x="457200" y="2017486"/>
            <a:ext cx="8001000" cy="4002314"/>
          </a:xfrm>
        </p:spPr>
      </p:pic>
      <p:sp>
        <p:nvSpPr>
          <p:cNvPr id="6" name="Right Arrow 5"/>
          <p:cNvSpPr/>
          <p:nvPr/>
        </p:nvSpPr>
        <p:spPr>
          <a:xfrm>
            <a:off x="2057400" y="3886200"/>
            <a:ext cx="1542143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1371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Tire Specs.</a:t>
            </a:r>
          </a:p>
        </p:txBody>
      </p:sp>
    </p:spTree>
    <p:extLst>
      <p:ext uri="{BB962C8B-B14F-4D97-AF65-F5344CB8AC3E}">
        <p14:creationId xmlns:p14="http://schemas.microsoft.com/office/powerpoint/2010/main" val="376097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4600" y="304800"/>
            <a:ext cx="5867400" cy="88087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Proper Tire Inflation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t="16165" r="26385" b="57920"/>
          <a:stretch/>
        </p:blipFill>
        <p:spPr>
          <a:xfrm>
            <a:off x="457200" y="2017486"/>
            <a:ext cx="8001000" cy="4002314"/>
          </a:xfrm>
        </p:spPr>
      </p:pic>
      <p:sp>
        <p:nvSpPr>
          <p:cNvPr id="6" name="Right Arrow 5"/>
          <p:cNvSpPr/>
          <p:nvPr/>
        </p:nvSpPr>
        <p:spPr>
          <a:xfrm>
            <a:off x="4572000" y="3895271"/>
            <a:ext cx="1542143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3348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Cold Tire Inflation</a:t>
            </a:r>
          </a:p>
        </p:txBody>
      </p:sp>
    </p:spTree>
    <p:extLst>
      <p:ext uri="{BB962C8B-B14F-4D97-AF65-F5344CB8AC3E}">
        <p14:creationId xmlns:p14="http://schemas.microsoft.com/office/powerpoint/2010/main" val="387300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7159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Inspecting The Tread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18" y="1601369"/>
            <a:ext cx="603556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Tread Depth Not Less Than 4/32 On Fire Apparatus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56114321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479</TotalTime>
  <Words>225</Words>
  <Application>Microsoft Macintosh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Tw Cen MT</vt:lpstr>
      <vt:lpstr>Thatch</vt:lpstr>
      <vt:lpstr>Tire Maintenance &amp; Inspection</vt:lpstr>
      <vt:lpstr>Common Terms</vt:lpstr>
      <vt:lpstr>The Manufacturer’s Vehicle Weight  Rating Chart</vt:lpstr>
      <vt:lpstr>The Manufacturer’s Vehicle Weight  Rating Chart</vt:lpstr>
      <vt:lpstr>The Manufacturer’s Vehicle Weight  Rating Chart</vt:lpstr>
      <vt:lpstr>The Manufacturer’s Vehicle Weight  Rating Chart</vt:lpstr>
      <vt:lpstr>Proper Tire Inflation</vt:lpstr>
      <vt:lpstr>Inspecting The Tread</vt:lpstr>
      <vt:lpstr>Tread Depth Not Less Than 4/32 On Fire Apparatus</vt:lpstr>
      <vt:lpstr>Typical Wear Pattern on Tak 4 Suspension.    Shoulder Tread Wears much Faster     Than Center Tread</vt:lpstr>
      <vt:lpstr>Tread Layer worn Completely Through</vt:lpstr>
      <vt:lpstr>Visible Condition Known As “Blotching”</vt:lpstr>
      <vt:lpstr>Cord Or Belt Showing</vt:lpstr>
      <vt:lpstr>The Responsibility Is On YOU!!!</vt:lpstr>
      <vt:lpstr>The Responsibility Is On YOU!!!</vt:lpstr>
      <vt:lpstr>Don’t Forget, Either Of These Conditions Can: Get You Multiple Tickets</vt:lpstr>
      <vt:lpstr>Don’t Forget, Either Of These Conditions Can: Or Prove Negligence In An Accident </vt:lpstr>
      <vt:lpstr>Ya’ll Have A Safe Trip…</vt:lpstr>
      <vt:lpstr>Record your training hours!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Tire Maintenance &amp; Inspection</dc:title>
  <dc:creator>McGregor, Liam</dc:creator>
  <cp:lastModifiedBy>Microsoft Office User</cp:lastModifiedBy>
  <cp:revision>15</cp:revision>
  <dcterms:created xsi:type="dcterms:W3CDTF">2006-08-16T00:00:00Z</dcterms:created>
  <dcterms:modified xsi:type="dcterms:W3CDTF">2020-01-22T23:22:34Z</dcterms:modified>
</cp:coreProperties>
</file>